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3" autoAdjust="0"/>
    <p:restoredTop sz="94660"/>
  </p:normalViewPr>
  <p:slideViewPr>
    <p:cSldViewPr snapToGrid="0">
      <p:cViewPr varScale="1">
        <p:scale>
          <a:sx n="54" d="100"/>
          <a:sy n="54" d="100"/>
        </p:scale>
        <p:origin x="21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FEF1-DA02-48A0-B20D-48DFDF03998B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28AE-49B7-4E7E-A85E-F903C5517A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4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FEF1-DA02-48A0-B20D-48DFDF03998B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28AE-49B7-4E7E-A85E-F903C5517A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5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FEF1-DA02-48A0-B20D-48DFDF03998B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28AE-49B7-4E7E-A85E-F903C5517A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1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FEF1-DA02-48A0-B20D-48DFDF03998B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28AE-49B7-4E7E-A85E-F903C5517A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FEF1-DA02-48A0-B20D-48DFDF03998B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28AE-49B7-4E7E-A85E-F903C5517A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8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FEF1-DA02-48A0-B20D-48DFDF03998B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28AE-49B7-4E7E-A85E-F903C5517A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1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FEF1-DA02-48A0-B20D-48DFDF03998B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28AE-49B7-4E7E-A85E-F903C5517A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0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FEF1-DA02-48A0-B20D-48DFDF03998B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28AE-49B7-4E7E-A85E-F903C5517A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8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FEF1-DA02-48A0-B20D-48DFDF03998B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28AE-49B7-4E7E-A85E-F903C5517A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1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FEF1-DA02-48A0-B20D-48DFDF03998B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28AE-49B7-4E7E-A85E-F903C5517A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FEF1-DA02-48A0-B20D-48DFDF03998B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28AE-49B7-4E7E-A85E-F903C5517A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5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4FEF1-DA02-48A0-B20D-48DFDF03998B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F28AE-49B7-4E7E-A85E-F903C5517A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5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5FBB72E3-32EF-4F52-B8EF-82F205B1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7124979"/>
            <a:ext cx="5143500" cy="2207683"/>
          </a:xfrm>
        </p:spPr>
        <p:txBody>
          <a:bodyPr/>
          <a:lstStyle/>
          <a:p>
            <a:r>
              <a:rPr lang="en-US" dirty="0" err="1">
                <a:latin typeface="Bernard MT Condensed" panose="02050806060905020404" pitchFamily="18" charset="0"/>
              </a:rPr>
              <a:t>Buddyproject</a:t>
            </a:r>
            <a:r>
              <a:rPr lang="en-US" dirty="0">
                <a:latin typeface="Bernard MT Condensed" panose="02050806060905020404" pitchFamily="18" charset="0"/>
              </a:rPr>
              <a:t> </a:t>
            </a:r>
          </a:p>
          <a:p>
            <a:r>
              <a:rPr lang="en-US" dirty="0" err="1">
                <a:latin typeface="Bernard MT Condensed" panose="02050806060905020404" pitchFamily="18" charset="0"/>
              </a:rPr>
              <a:t>Projectweek</a:t>
            </a:r>
            <a:r>
              <a:rPr lang="en-US" dirty="0">
                <a:latin typeface="Bernard MT Condensed" panose="02050806060905020404" pitchFamily="18" charset="0"/>
              </a:rPr>
              <a:t> 1</a:t>
            </a:r>
          </a:p>
          <a:p>
            <a:endParaRPr lang="en-US" dirty="0"/>
          </a:p>
        </p:txBody>
      </p:sp>
      <p:pic>
        <p:nvPicPr>
          <p:cNvPr id="5" name="Picture 6" descr="Wouldn't this surprise the garbage man!      by ICOH I think these will be our new carts.">
            <a:extLst>
              <a:ext uri="{FF2B5EF4-FFF2-40B4-BE49-F238E27FC236}">
                <a16:creationId xmlns:a16="http://schemas.microsoft.com/office/drawing/2014/main" id="{C31D8D91-4D55-496F-843C-405E047A7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368" y="2572719"/>
            <a:ext cx="3232259" cy="430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427780DB-C611-4E09-A445-170F229D1D4D}"/>
              </a:ext>
            </a:extLst>
          </p:cNvPr>
          <p:cNvSpPr txBox="1"/>
          <p:nvPr/>
        </p:nvSpPr>
        <p:spPr>
          <a:xfrm>
            <a:off x="1702675" y="755220"/>
            <a:ext cx="34836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>
                <a:latin typeface="Bernard MT Condensed" panose="02050806060905020404" pitchFamily="18" charset="0"/>
              </a:rPr>
              <a:t>PRULLENBAK</a:t>
            </a:r>
          </a:p>
          <a:p>
            <a:pPr algn="ctr"/>
            <a:r>
              <a:rPr lang="en-US" sz="5400" dirty="0">
                <a:latin typeface="Bernard MT Condensed" panose="02050806060905020404" pitchFamily="18" charset="0"/>
              </a:rPr>
              <a:t>POSTER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BEF221F1-E527-4F57-B8FB-2189497C444C}"/>
              </a:ext>
            </a:extLst>
          </p:cNvPr>
          <p:cNvSpPr/>
          <p:nvPr/>
        </p:nvSpPr>
        <p:spPr>
          <a:xfrm>
            <a:off x="294468" y="232475"/>
            <a:ext cx="6300061" cy="8686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A90453B-485F-4ECF-A05C-30A73BF07DD2}"/>
              </a:ext>
            </a:extLst>
          </p:cNvPr>
          <p:cNvSpPr txBox="1"/>
          <p:nvPr/>
        </p:nvSpPr>
        <p:spPr>
          <a:xfrm>
            <a:off x="2235520" y="8013376"/>
            <a:ext cx="24179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ernard MT Condensed" panose="02050806060905020404" pitchFamily="18" charset="0"/>
              </a:rPr>
              <a:t>Naam: ……………………………..</a:t>
            </a:r>
          </a:p>
          <a:p>
            <a:r>
              <a:rPr lang="en-US" sz="1100" dirty="0" err="1">
                <a:latin typeface="Bernard MT Condensed" panose="02050806060905020404" pitchFamily="18" charset="0"/>
              </a:rPr>
              <a:t>Klas</a:t>
            </a:r>
            <a:r>
              <a:rPr lang="en-US" sz="1100" dirty="0">
                <a:latin typeface="Bernard MT Condensed" panose="02050806060905020404" pitchFamily="18" charset="0"/>
              </a:rPr>
              <a:t>: 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85365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BBB3CB1C-0CB1-4EEB-AEE1-794CFEE17131}"/>
              </a:ext>
            </a:extLst>
          </p:cNvPr>
          <p:cNvSpPr/>
          <p:nvPr/>
        </p:nvSpPr>
        <p:spPr>
          <a:xfrm>
            <a:off x="725514" y="1813897"/>
            <a:ext cx="54069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b="1" dirty="0" err="1"/>
              <a:t>prullenbakposter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.</a:t>
            </a:r>
          </a:p>
          <a:p>
            <a:r>
              <a:rPr lang="en-US" dirty="0" err="1"/>
              <a:t>Dit</a:t>
            </a:r>
            <a:r>
              <a:rPr lang="en-US" dirty="0"/>
              <a:t> doe je in</a:t>
            </a:r>
            <a:r>
              <a:rPr lang="en-US" b="1" dirty="0"/>
              <a:t> </a:t>
            </a:r>
            <a:r>
              <a:rPr lang="en-US" b="1" dirty="0" err="1"/>
              <a:t>tweetallen</a:t>
            </a:r>
            <a:r>
              <a:rPr lang="en-US" b="1" dirty="0"/>
              <a:t> </a:t>
            </a:r>
            <a:r>
              <a:rPr lang="en-US" dirty="0"/>
              <a:t>die </a:t>
            </a:r>
            <a:r>
              <a:rPr lang="en-US" dirty="0" err="1"/>
              <a:t>bestaan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van de </a:t>
            </a:r>
            <a:r>
              <a:rPr lang="en-US" b="1" dirty="0"/>
              <a:t>EOA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van </a:t>
            </a:r>
            <a:r>
              <a:rPr lang="en-US" b="1" dirty="0" err="1"/>
              <a:t>leerjaar</a:t>
            </a:r>
            <a:r>
              <a:rPr lang="en-US" b="1" dirty="0"/>
              <a:t> 1.</a:t>
            </a:r>
          </a:p>
          <a:p>
            <a:endParaRPr lang="en-US" dirty="0"/>
          </a:p>
          <a:p>
            <a:r>
              <a:rPr lang="en-US" dirty="0"/>
              <a:t>Je mag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mooie</a:t>
            </a:r>
            <a:r>
              <a:rPr lang="en-US" dirty="0"/>
              <a:t> </a:t>
            </a:r>
            <a:r>
              <a:rPr lang="en-US" b="1" dirty="0" err="1"/>
              <a:t>tekening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,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tekening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b="1" dirty="0" err="1"/>
              <a:t>boodschap</a:t>
            </a:r>
            <a:r>
              <a:rPr lang="en-US" b="1" dirty="0"/>
              <a:t> </a:t>
            </a:r>
            <a:r>
              <a:rPr lang="en-US" dirty="0"/>
              <a:t>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b="1" dirty="0" err="1"/>
              <a:t>creatief</a:t>
            </a:r>
            <a:r>
              <a:rPr lang="en-US" dirty="0"/>
              <a:t> </a:t>
            </a:r>
            <a:r>
              <a:rPr lang="en-US" dirty="0" err="1"/>
              <a:t>idee</a:t>
            </a:r>
            <a:r>
              <a:rPr lang="en-US" dirty="0"/>
              <a:t> </a:t>
            </a:r>
            <a:r>
              <a:rPr lang="en-US" dirty="0" err="1"/>
              <a:t>bedenken</a:t>
            </a:r>
            <a:r>
              <a:rPr lang="en-US" dirty="0"/>
              <a:t> die </a:t>
            </a:r>
            <a:r>
              <a:rPr lang="en-US" dirty="0" err="1"/>
              <a:t>ervoor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b="1" dirty="0"/>
              <a:t>school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stuk</a:t>
            </a:r>
            <a:r>
              <a:rPr lang="en-US" dirty="0"/>
              <a:t> </a:t>
            </a:r>
            <a:r>
              <a:rPr lang="en-US" b="1" dirty="0"/>
              <a:t>schooner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u="sng" dirty="0" err="1"/>
              <a:t>leukste</a:t>
            </a:r>
            <a:r>
              <a:rPr lang="en-US" dirty="0"/>
              <a:t> </a:t>
            </a:r>
            <a:r>
              <a:rPr lang="nl-NL" b="1" dirty="0"/>
              <a:t>ideeën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b="1" dirty="0"/>
              <a:t>posters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u="sng" dirty="0" err="1"/>
              <a:t>plek</a:t>
            </a:r>
            <a:r>
              <a:rPr lang="en-US" u="sng" dirty="0"/>
              <a:t> </a:t>
            </a:r>
            <a:r>
              <a:rPr lang="en-US" dirty="0"/>
              <a:t>in de </a:t>
            </a:r>
            <a:r>
              <a:rPr lang="en-US" b="1" dirty="0"/>
              <a:t>school.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AD6A9EE-9C82-4226-B6C0-C275281AAE47}"/>
              </a:ext>
            </a:extLst>
          </p:cNvPr>
          <p:cNvSpPr txBox="1"/>
          <p:nvPr/>
        </p:nvSpPr>
        <p:spPr>
          <a:xfrm>
            <a:off x="2316996" y="542440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De </a:t>
            </a:r>
            <a:r>
              <a:rPr lang="en-US" sz="2800" b="1" dirty="0" err="1"/>
              <a:t>Opdracht</a:t>
            </a:r>
            <a:endParaRPr lang="en-US" sz="2800" b="1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7A9260A-5A76-426A-9BC0-8D61D97870D2}"/>
              </a:ext>
            </a:extLst>
          </p:cNvPr>
          <p:cNvSpPr/>
          <p:nvPr/>
        </p:nvSpPr>
        <p:spPr>
          <a:xfrm>
            <a:off x="294468" y="232475"/>
            <a:ext cx="6300061" cy="8686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2" descr="Gerelateerde afbeelding">
            <a:extLst>
              <a:ext uri="{FF2B5EF4-FFF2-40B4-BE49-F238E27FC236}">
                <a16:creationId xmlns:a16="http://schemas.microsoft.com/office/drawing/2014/main" id="{B404AAC6-55C6-4C6F-A797-94BEAAB72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37" y="5161860"/>
            <a:ext cx="1830373" cy="137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Sea can">
            <a:extLst>
              <a:ext uri="{FF2B5EF4-FFF2-40B4-BE49-F238E27FC236}">
                <a16:creationId xmlns:a16="http://schemas.microsoft.com/office/drawing/2014/main" id="{1FC8B31B-E253-4F63-A199-6EB177FFA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813" y="5161860"/>
            <a:ext cx="1101750" cy="137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treet art of in rubbish bins">
            <a:extLst>
              <a:ext uri="{FF2B5EF4-FFF2-40B4-BE49-F238E27FC236}">
                <a16:creationId xmlns:a16="http://schemas.microsoft.com/office/drawing/2014/main" id="{B128702E-04D0-4384-B457-39D38E372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266" y="5161860"/>
            <a:ext cx="1830374" cy="137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RASHed Coachella 2013 Los Angeles Exhibit | Flickr - Photo Sharing!">
            <a:extLst>
              <a:ext uri="{FF2B5EF4-FFF2-40B4-BE49-F238E27FC236}">
                <a16:creationId xmlns:a16="http://schemas.microsoft.com/office/drawing/2014/main" id="{4ADB0F31-C2F3-46D0-B63F-E2F0EE7DF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38" y="6575078"/>
            <a:ext cx="1101912" cy="165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@ elementi sotterranei 2012 (gemona del friuli) (AGONISTICKo) Tags: street urban art trash writing mouth painting graffiti puppet box character can spray convention waste recycle jam cassonetto bocca dents friuli elementi denti gemona materiale spreco recupero riciclo sotterranei agonisticko">
            <a:extLst>
              <a:ext uri="{FF2B5EF4-FFF2-40B4-BE49-F238E27FC236}">
                <a16:creationId xmlns:a16="http://schemas.microsoft.com/office/drawing/2014/main" id="{BF4BDFAA-ACB7-4BE4-A00A-76F22AEFF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239" y="6603622"/>
            <a:ext cx="2190900" cy="16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f It's Hip, It's Here: TRASHed at Coachella 2012. Over 30 of the Artist Decorated Recycling Trash Bins.">
            <a:extLst>
              <a:ext uri="{FF2B5EF4-FFF2-40B4-BE49-F238E27FC236}">
                <a16:creationId xmlns:a16="http://schemas.microsoft.com/office/drawing/2014/main" id="{A4128357-0818-48F3-8D5E-0B45FBC84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728" y="6632167"/>
            <a:ext cx="1101912" cy="158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26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1F6E26E-419A-45B4-A707-248083665609}"/>
              </a:ext>
            </a:extLst>
          </p:cNvPr>
          <p:cNvSpPr txBox="1"/>
          <p:nvPr/>
        </p:nvSpPr>
        <p:spPr>
          <a:xfrm>
            <a:off x="572801" y="953087"/>
            <a:ext cx="57123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Je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eerst</a:t>
            </a:r>
            <a:r>
              <a:rPr lang="en-US" dirty="0"/>
              <a:t> </a:t>
            </a:r>
            <a:r>
              <a:rPr lang="en-US" dirty="0" err="1"/>
              <a:t>tijdens</a:t>
            </a:r>
            <a:r>
              <a:rPr lang="en-US" dirty="0"/>
              <a:t> de </a:t>
            </a:r>
            <a:r>
              <a:rPr lang="en-US" b="1" dirty="0" err="1"/>
              <a:t>mentorles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u="sng" dirty="0" err="1"/>
              <a:t>een</a:t>
            </a:r>
            <a:r>
              <a:rPr lang="en-US" u="sng" dirty="0"/>
              <a:t> </a:t>
            </a:r>
            <a:r>
              <a:rPr lang="en-US" u="sng" dirty="0" err="1"/>
              <a:t>idee</a:t>
            </a:r>
            <a:r>
              <a:rPr lang="en-US" u="sng" dirty="0"/>
              <a:t> </a:t>
            </a:r>
            <a:r>
              <a:rPr lang="en-US" dirty="0" err="1"/>
              <a:t>bedenken</a:t>
            </a:r>
            <a:r>
              <a:rPr lang="en-US" dirty="0"/>
              <a:t>.</a:t>
            </a:r>
          </a:p>
          <a:p>
            <a:r>
              <a:rPr lang="en-US" dirty="0" err="1"/>
              <a:t>Tijdens</a:t>
            </a:r>
            <a:r>
              <a:rPr lang="en-US" dirty="0"/>
              <a:t> de </a:t>
            </a:r>
            <a:r>
              <a:rPr lang="en-US" b="1" dirty="0" err="1"/>
              <a:t>projectweek</a:t>
            </a:r>
            <a:r>
              <a:rPr lang="en-US" dirty="0"/>
              <a:t> neem je </a:t>
            </a:r>
            <a:r>
              <a:rPr lang="en-US" u="sng" dirty="0" err="1"/>
              <a:t>deze</a:t>
            </a:r>
            <a:r>
              <a:rPr lang="en-US" u="sng" dirty="0"/>
              <a:t> </a:t>
            </a:r>
            <a:r>
              <a:rPr lang="en-US" u="sng" dirty="0" err="1"/>
              <a:t>schets</a:t>
            </a:r>
            <a:r>
              <a:rPr lang="en-US" u="sng" dirty="0"/>
              <a:t> </a:t>
            </a:r>
            <a:r>
              <a:rPr lang="en-US" dirty="0" err="1"/>
              <a:t>mee</a:t>
            </a:r>
            <a:r>
              <a:rPr lang="en-US" dirty="0"/>
              <a:t>.</a:t>
            </a:r>
          </a:p>
          <a:p>
            <a:r>
              <a:rPr lang="en-US" dirty="0"/>
              <a:t>In je </a:t>
            </a:r>
            <a:r>
              <a:rPr lang="en-US" u="sng" dirty="0" err="1"/>
              <a:t>tweetal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je </a:t>
            </a:r>
            <a:r>
              <a:rPr lang="en-US" dirty="0" err="1"/>
              <a:t>beslissen</a:t>
            </a:r>
            <a:r>
              <a:rPr lang="en-US" dirty="0"/>
              <a:t> </a:t>
            </a:r>
            <a:r>
              <a:rPr lang="en-US" dirty="0" err="1"/>
              <a:t>welk</a:t>
            </a:r>
            <a:r>
              <a:rPr lang="en-US" dirty="0"/>
              <a:t> </a:t>
            </a:r>
            <a:r>
              <a:rPr lang="en-US" b="1" dirty="0" err="1"/>
              <a:t>idee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uitvoeren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Maak</a:t>
            </a:r>
            <a:r>
              <a:rPr lang="en-US" dirty="0"/>
              <a:t> op de </a:t>
            </a:r>
            <a:r>
              <a:rPr lang="en-US" b="1" dirty="0" err="1"/>
              <a:t>volgende</a:t>
            </a:r>
            <a:r>
              <a:rPr lang="en-US" b="1" dirty="0"/>
              <a:t> </a:t>
            </a:r>
            <a:r>
              <a:rPr lang="en-US" b="1" dirty="0" err="1"/>
              <a:t>blz</a:t>
            </a:r>
            <a:r>
              <a:rPr lang="en-US" b="1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u="sng" dirty="0" err="1"/>
              <a:t>schets</a:t>
            </a:r>
            <a:r>
              <a:rPr lang="en-US" dirty="0"/>
              <a:t> van je </a:t>
            </a:r>
            <a:r>
              <a:rPr lang="en-US" u="sng" dirty="0" err="1"/>
              <a:t>idee</a:t>
            </a:r>
            <a:r>
              <a:rPr lang="en-US" u="sng" dirty="0"/>
              <a:t>.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1A962F7-B22D-494F-9374-62A67A3E5615}"/>
              </a:ext>
            </a:extLst>
          </p:cNvPr>
          <p:cNvSpPr/>
          <p:nvPr/>
        </p:nvSpPr>
        <p:spPr>
          <a:xfrm>
            <a:off x="154984" y="232475"/>
            <a:ext cx="6439546" cy="8686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BBCB42A-5DB2-4FEB-BD94-BCCB665F6840}"/>
              </a:ext>
            </a:extLst>
          </p:cNvPr>
          <p:cNvSpPr/>
          <p:nvPr/>
        </p:nvSpPr>
        <p:spPr>
          <a:xfrm>
            <a:off x="1487838" y="3657600"/>
            <a:ext cx="3479369" cy="11933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Prullenbak</a:t>
            </a:r>
            <a:r>
              <a:rPr lang="en-US" dirty="0">
                <a:solidFill>
                  <a:schemeClr val="tx1"/>
                </a:solidFill>
              </a:rPr>
              <a:t> poster</a:t>
            </a:r>
          </a:p>
        </p:txBody>
      </p:sp>
      <p:sp>
        <p:nvSpPr>
          <p:cNvPr id="7" name="Cilinder 6">
            <a:extLst>
              <a:ext uri="{FF2B5EF4-FFF2-40B4-BE49-F238E27FC236}">
                <a16:creationId xmlns:a16="http://schemas.microsoft.com/office/drawing/2014/main" id="{693426CE-4713-40B8-AF34-9D2EF36570AE}"/>
              </a:ext>
            </a:extLst>
          </p:cNvPr>
          <p:cNvSpPr/>
          <p:nvPr/>
        </p:nvSpPr>
        <p:spPr>
          <a:xfrm>
            <a:off x="2657959" y="5308169"/>
            <a:ext cx="1247614" cy="2100021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roomdiagram: Opgeslagen gegevens 13">
            <a:extLst>
              <a:ext uri="{FF2B5EF4-FFF2-40B4-BE49-F238E27FC236}">
                <a16:creationId xmlns:a16="http://schemas.microsoft.com/office/drawing/2014/main" id="{04D5982E-010A-47D5-A5B2-0B7CC0A3EC63}"/>
              </a:ext>
            </a:extLst>
          </p:cNvPr>
          <p:cNvSpPr/>
          <p:nvPr/>
        </p:nvSpPr>
        <p:spPr>
          <a:xfrm rot="16200000">
            <a:off x="2460356" y="5584193"/>
            <a:ext cx="1642821" cy="1805552"/>
          </a:xfrm>
          <a:prstGeom prst="flowChartOnlineStorag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B5BB78F-87B0-4F9A-A594-C00FDF7839F1}"/>
              </a:ext>
            </a:extLst>
          </p:cNvPr>
          <p:cNvSpPr txBox="1"/>
          <p:nvPr/>
        </p:nvSpPr>
        <p:spPr>
          <a:xfrm>
            <a:off x="2741472" y="6358178"/>
            <a:ext cx="11641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prullenbakposter</a:t>
            </a:r>
            <a:endParaRPr lang="en-US" sz="1100" dirty="0"/>
          </a:p>
        </p:txBody>
      </p:sp>
      <p:sp>
        <p:nvSpPr>
          <p:cNvPr id="20" name="Pijl: gekromd rechts 19">
            <a:extLst>
              <a:ext uri="{FF2B5EF4-FFF2-40B4-BE49-F238E27FC236}">
                <a16:creationId xmlns:a16="http://schemas.microsoft.com/office/drawing/2014/main" id="{C38C6B4B-A057-4BFD-8066-F62CA1079184}"/>
              </a:ext>
            </a:extLst>
          </p:cNvPr>
          <p:cNvSpPr/>
          <p:nvPr/>
        </p:nvSpPr>
        <p:spPr>
          <a:xfrm>
            <a:off x="2045776" y="6227373"/>
            <a:ext cx="333213" cy="261610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Pijl: gekromd rechts 20">
            <a:extLst>
              <a:ext uri="{FF2B5EF4-FFF2-40B4-BE49-F238E27FC236}">
                <a16:creationId xmlns:a16="http://schemas.microsoft.com/office/drawing/2014/main" id="{73932B85-04E1-4C2D-BDF6-88CDF36D7CBD}"/>
              </a:ext>
            </a:extLst>
          </p:cNvPr>
          <p:cNvSpPr/>
          <p:nvPr/>
        </p:nvSpPr>
        <p:spPr>
          <a:xfrm flipH="1">
            <a:off x="4184542" y="6286783"/>
            <a:ext cx="382292" cy="261610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BF87F090-BDA0-42D1-878B-C3802FE9474A}"/>
              </a:ext>
            </a:extLst>
          </p:cNvPr>
          <p:cNvSpPr/>
          <p:nvPr/>
        </p:nvSpPr>
        <p:spPr>
          <a:xfrm>
            <a:off x="348712" y="7865387"/>
            <a:ext cx="6439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Let op: </a:t>
            </a:r>
            <a:r>
              <a:rPr lang="en-US" dirty="0"/>
              <a:t>De </a:t>
            </a:r>
            <a:r>
              <a:rPr lang="en-US" dirty="0" err="1"/>
              <a:t>tekening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helemaal</a:t>
            </a:r>
            <a:r>
              <a:rPr lang="en-US" dirty="0"/>
              <a:t> om de </a:t>
            </a:r>
            <a:r>
              <a:rPr lang="en-US" dirty="0" err="1"/>
              <a:t>prullenbak</a:t>
            </a:r>
            <a:r>
              <a:rPr lang="en-US" dirty="0"/>
              <a:t> </a:t>
            </a:r>
            <a:r>
              <a:rPr lang="en-US" dirty="0" err="1"/>
              <a:t>geplakt</a:t>
            </a:r>
            <a:r>
              <a:rPr lang="en-US" dirty="0"/>
              <a:t>.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83B6F12D-4FFE-4088-ADD3-48320C1F21A0}"/>
              </a:ext>
            </a:extLst>
          </p:cNvPr>
          <p:cNvSpPr/>
          <p:nvPr/>
        </p:nvSpPr>
        <p:spPr>
          <a:xfrm>
            <a:off x="425567" y="2820692"/>
            <a:ext cx="5835748" cy="4897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526EAA08-6EC6-44B3-B265-C6CB10F6A59F}"/>
              </a:ext>
            </a:extLst>
          </p:cNvPr>
          <p:cNvSpPr/>
          <p:nvPr/>
        </p:nvSpPr>
        <p:spPr>
          <a:xfrm>
            <a:off x="2615991" y="381511"/>
            <a:ext cx="1517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/>
              <a:t>Schetsen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22520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19FF160B-C7BF-4523-B0CF-27237B75E8B2}"/>
              </a:ext>
            </a:extLst>
          </p:cNvPr>
          <p:cNvSpPr/>
          <p:nvPr/>
        </p:nvSpPr>
        <p:spPr>
          <a:xfrm>
            <a:off x="154984" y="232475"/>
            <a:ext cx="6439546" cy="8686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7BEAE2F-41D4-46E1-827D-98DDD7E59CC8}"/>
              </a:ext>
            </a:extLst>
          </p:cNvPr>
          <p:cNvSpPr/>
          <p:nvPr/>
        </p:nvSpPr>
        <p:spPr>
          <a:xfrm rot="16200000">
            <a:off x="-249910" y="2373178"/>
            <a:ext cx="7357820" cy="3432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6FDB249F-2430-4079-9C24-E2A6AE1502F6}"/>
              </a:ext>
            </a:extLst>
          </p:cNvPr>
          <p:cNvCxnSpPr/>
          <p:nvPr/>
        </p:nvCxnSpPr>
        <p:spPr>
          <a:xfrm>
            <a:off x="1859796" y="7997125"/>
            <a:ext cx="31384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E932D1D1-4725-45F3-AD2D-5A5F8B42FDFD}"/>
              </a:ext>
            </a:extLst>
          </p:cNvPr>
          <p:cNvCxnSpPr>
            <a:cxnSpLocks/>
          </p:cNvCxnSpPr>
          <p:nvPr/>
        </p:nvCxnSpPr>
        <p:spPr>
          <a:xfrm flipH="1" flipV="1">
            <a:off x="1712563" y="7768527"/>
            <a:ext cx="147233" cy="2285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54414F31-548D-4085-B2A9-DEFD0F71F14F}"/>
              </a:ext>
            </a:extLst>
          </p:cNvPr>
          <p:cNvCxnSpPr>
            <a:cxnSpLocks/>
          </p:cNvCxnSpPr>
          <p:nvPr/>
        </p:nvCxnSpPr>
        <p:spPr>
          <a:xfrm flipV="1">
            <a:off x="4998203" y="7768527"/>
            <a:ext cx="147234" cy="2285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kstvak 20">
            <a:extLst>
              <a:ext uri="{FF2B5EF4-FFF2-40B4-BE49-F238E27FC236}">
                <a16:creationId xmlns:a16="http://schemas.microsoft.com/office/drawing/2014/main" id="{347C2054-F03F-46F7-85AB-2521FD598767}"/>
              </a:ext>
            </a:extLst>
          </p:cNvPr>
          <p:cNvSpPr txBox="1"/>
          <p:nvPr/>
        </p:nvSpPr>
        <p:spPr>
          <a:xfrm>
            <a:off x="3098078" y="7781681"/>
            <a:ext cx="5533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/>
              <a:t>plakrand</a:t>
            </a:r>
            <a:endParaRPr lang="en-US" sz="800" dirty="0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96DD240A-272C-4B85-B4B6-60C38131B731}"/>
              </a:ext>
            </a:extLst>
          </p:cNvPr>
          <p:cNvSpPr txBox="1"/>
          <p:nvPr/>
        </p:nvSpPr>
        <p:spPr>
          <a:xfrm rot="16200000">
            <a:off x="4541003" y="3904949"/>
            <a:ext cx="244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Schets</a:t>
            </a:r>
            <a:r>
              <a:rPr lang="en-US" dirty="0"/>
              <a:t> </a:t>
            </a:r>
            <a:r>
              <a:rPr lang="en-US" dirty="0" err="1"/>
              <a:t>prullenbakposter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592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143</Words>
  <Application>Microsoft Office PowerPoint</Application>
  <PresentationFormat>Diavoorstelling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Bernard MT Condensed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Prullenbakposter</dc:title>
  <dc:creator>Jeanette</dc:creator>
  <cp:lastModifiedBy>Dorien Stapert (sat)</cp:lastModifiedBy>
  <cp:revision>8</cp:revision>
  <dcterms:created xsi:type="dcterms:W3CDTF">2018-11-08T10:55:54Z</dcterms:created>
  <dcterms:modified xsi:type="dcterms:W3CDTF">2018-11-23T08:45:13Z</dcterms:modified>
</cp:coreProperties>
</file>